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27"/>
  </p:notesMasterIdLst>
  <p:sldIdLst>
    <p:sldId id="266" r:id="rId7"/>
    <p:sldId id="265" r:id="rId8"/>
    <p:sldId id="288" r:id="rId9"/>
    <p:sldId id="267" r:id="rId10"/>
    <p:sldId id="268" r:id="rId11"/>
    <p:sldId id="269" r:id="rId12"/>
    <p:sldId id="272" r:id="rId13"/>
    <p:sldId id="270" r:id="rId14"/>
    <p:sldId id="271" r:id="rId15"/>
    <p:sldId id="273" r:id="rId16"/>
    <p:sldId id="274" r:id="rId17"/>
    <p:sldId id="275" r:id="rId18"/>
    <p:sldId id="277" r:id="rId19"/>
    <p:sldId id="285" r:id="rId20"/>
    <p:sldId id="278" r:id="rId21"/>
    <p:sldId id="287" r:id="rId22"/>
    <p:sldId id="286" r:id="rId23"/>
    <p:sldId id="284" r:id="rId24"/>
    <p:sldId id="283" r:id="rId25"/>
    <p:sldId id="282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80AEC-B8DC-47BE-9A8E-C2DFD1357C6B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2EE8F-357F-4C37-A7E7-20F12788BB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263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EB9D48-8D2C-4A4D-B33D-2D6795D0DB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66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18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4690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37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14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23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516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67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78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811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5F43C-D677-4429-887B-998FF075B881}" type="datetimeFigureOut">
              <a:rPr lang="en-GB" smtClean="0"/>
              <a:t>21/02/2019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92F1C-E812-4900-AE97-2C117BDA41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52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orporateBG-2015-tit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2571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934" y="3261710"/>
            <a:ext cx="914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rgbClr val="FFFFFF"/>
                </a:solidFill>
                <a:cs typeface="Verdana"/>
              </a:rPr>
              <a:t>Anna Raleigh, Director of Public Health</a:t>
            </a:r>
          </a:p>
          <a:p>
            <a:pPr algn="ctr"/>
            <a:r>
              <a:rPr lang="en-GB" sz="2800" dirty="0" smtClean="0">
                <a:solidFill>
                  <a:srgbClr val="FFFFFF"/>
                </a:solidFill>
                <a:cs typeface="Verdana"/>
              </a:rPr>
              <a:t>Date</a:t>
            </a:r>
            <a:endParaRPr lang="en-GB" sz="2800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778" y="1484784"/>
            <a:ext cx="914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West Sussex Annual Public Health Report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</a:rPr>
              <a:t>Looking Through a Public Health Lens</a:t>
            </a:r>
            <a:endParaRPr lang="en-U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6748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7" y="3583"/>
            <a:ext cx="8229600" cy="617105"/>
          </a:xfrm>
        </p:spPr>
        <p:txBody>
          <a:bodyPr>
            <a:normAutofit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….what is happening locally?</a:t>
            </a:r>
            <a:endParaRPr lang="en-GB" sz="2000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4"/>
          <a:stretch/>
        </p:blipFill>
        <p:spPr>
          <a:xfrm>
            <a:off x="29142" y="548680"/>
            <a:ext cx="9100352" cy="6164560"/>
          </a:xfrm>
        </p:spPr>
      </p:pic>
    </p:spTree>
    <p:extLst>
      <p:ext uri="{BB962C8B-B14F-4D97-AF65-F5344CB8AC3E}">
        <p14:creationId xmlns:p14="http://schemas.microsoft.com/office/powerpoint/2010/main" val="26343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16632"/>
            <a:ext cx="8229600" cy="562074"/>
          </a:xfrm>
        </p:spPr>
        <p:txBody>
          <a:bodyPr>
            <a:normAutofit/>
          </a:bodyPr>
          <a:lstStyle/>
          <a:p>
            <a:pPr algn="l"/>
            <a:r>
              <a:rPr lang="en-GB" sz="2400" b="1" dirty="0" smtClean="0">
                <a:solidFill>
                  <a:srgbClr val="00B0F0"/>
                </a:solidFill>
              </a:rPr>
              <a:t>Example 2 – Falls and Fractures</a:t>
            </a:r>
            <a:endParaRPr lang="en-GB" sz="2400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0"/>
          <a:stretch/>
        </p:blipFill>
        <p:spPr>
          <a:xfrm>
            <a:off x="24341" y="620688"/>
            <a:ext cx="8869832" cy="5978557"/>
          </a:xfrm>
        </p:spPr>
      </p:pic>
    </p:spTree>
    <p:extLst>
      <p:ext uri="{BB962C8B-B14F-4D97-AF65-F5344CB8AC3E}">
        <p14:creationId xmlns:p14="http://schemas.microsoft.com/office/powerpoint/2010/main" val="417404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66"/>
          <a:stretch/>
        </p:blipFill>
        <p:spPr>
          <a:xfrm>
            <a:off x="0" y="332656"/>
            <a:ext cx="9114169" cy="5832648"/>
          </a:xfrm>
        </p:spPr>
      </p:pic>
    </p:spTree>
    <p:extLst>
      <p:ext uri="{BB962C8B-B14F-4D97-AF65-F5344CB8AC3E}">
        <p14:creationId xmlns:p14="http://schemas.microsoft.com/office/powerpoint/2010/main" val="331331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" r="2946" b="5477"/>
          <a:stretch/>
        </p:blipFill>
        <p:spPr>
          <a:xfrm>
            <a:off x="0" y="0"/>
            <a:ext cx="8999979" cy="6381328"/>
          </a:xfrm>
        </p:spPr>
      </p:pic>
    </p:spTree>
    <p:extLst>
      <p:ext uri="{BB962C8B-B14F-4D97-AF65-F5344CB8AC3E}">
        <p14:creationId xmlns:p14="http://schemas.microsoft.com/office/powerpoint/2010/main" val="203034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9" t="7157" b="10858"/>
          <a:stretch/>
        </p:blipFill>
        <p:spPr>
          <a:xfrm>
            <a:off x="2843808" y="116632"/>
            <a:ext cx="6120680" cy="6573444"/>
          </a:xfrm>
        </p:spPr>
      </p:pic>
      <p:sp>
        <p:nvSpPr>
          <p:cNvPr id="12" name="TextBox 11"/>
          <p:cNvSpPr txBox="1"/>
          <p:nvPr/>
        </p:nvSpPr>
        <p:spPr>
          <a:xfrm>
            <a:off x="179512" y="260648"/>
            <a:ext cx="2771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rgbClr val="00B0F0"/>
                </a:solidFill>
              </a:rPr>
              <a:t>Unhealthy behaviours</a:t>
            </a:r>
            <a:endParaRPr lang="en-GB" sz="3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05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 r="1663" b="14616"/>
          <a:stretch/>
        </p:blipFill>
        <p:spPr>
          <a:xfrm>
            <a:off x="107504" y="0"/>
            <a:ext cx="8821488" cy="5513430"/>
          </a:xfrm>
        </p:spPr>
      </p:pic>
    </p:spTree>
    <p:extLst>
      <p:ext uri="{BB962C8B-B14F-4D97-AF65-F5344CB8AC3E}">
        <p14:creationId xmlns:p14="http://schemas.microsoft.com/office/powerpoint/2010/main" val="232478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" t="13725" r="56089" b="79510"/>
          <a:stretch/>
        </p:blipFill>
        <p:spPr>
          <a:xfrm>
            <a:off x="346360" y="1484784"/>
            <a:ext cx="8299787" cy="969928"/>
          </a:xfrm>
          <a:prstGeom prst="rect">
            <a:avLst/>
          </a:prstGeom>
          <a:ln w="31750">
            <a:solidFill>
              <a:srgbClr val="7030A0"/>
            </a:solidFill>
            <a:prstDash val="sysDot"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" t="39980" r="50905" b="50078"/>
          <a:stretch/>
        </p:blipFill>
        <p:spPr>
          <a:xfrm>
            <a:off x="334211" y="2708920"/>
            <a:ext cx="8217095" cy="1269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" t="65500" r="50803" b="21389"/>
          <a:stretch/>
        </p:blipFill>
        <p:spPr>
          <a:xfrm>
            <a:off x="346360" y="4221088"/>
            <a:ext cx="8287639" cy="1673549"/>
          </a:xfrm>
          <a:prstGeom prst="rect">
            <a:avLst/>
          </a:prstGeom>
          <a:ln w="31750">
            <a:solidFill>
              <a:srgbClr val="7030A0"/>
            </a:solidFill>
            <a:prstDash val="sysDot"/>
          </a:ln>
        </p:spPr>
      </p:pic>
      <p:sp>
        <p:nvSpPr>
          <p:cNvPr id="3" name="TextBox 2"/>
          <p:cNvSpPr txBox="1"/>
          <p:nvPr/>
        </p:nvSpPr>
        <p:spPr>
          <a:xfrm>
            <a:off x="251520" y="188640"/>
            <a:ext cx="86409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rgbClr val="00B0F0"/>
                </a:solidFill>
              </a:rPr>
              <a:t>Co-benefits of tackling unhealthy behaviours….benefits don’t just sit in the “health sector”.</a:t>
            </a:r>
            <a:endParaRPr lang="en-GB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73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3"/>
          <a:stretch/>
        </p:blipFill>
        <p:spPr>
          <a:xfrm>
            <a:off x="0" y="116632"/>
            <a:ext cx="9161712" cy="6237312"/>
          </a:xfrm>
        </p:spPr>
      </p:pic>
    </p:spTree>
    <p:extLst>
      <p:ext uri="{BB962C8B-B14F-4D97-AF65-F5344CB8AC3E}">
        <p14:creationId xmlns:p14="http://schemas.microsoft.com/office/powerpoint/2010/main" val="216938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" r="1361" b="3071"/>
          <a:stretch/>
        </p:blipFill>
        <p:spPr>
          <a:xfrm>
            <a:off x="79280" y="116632"/>
            <a:ext cx="9041258" cy="6336704"/>
          </a:xfrm>
        </p:spPr>
      </p:pic>
    </p:spTree>
    <p:extLst>
      <p:ext uri="{BB962C8B-B14F-4D97-AF65-F5344CB8AC3E}">
        <p14:creationId xmlns:p14="http://schemas.microsoft.com/office/powerpoint/2010/main" val="289522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57"/>
          <a:stretch/>
        </p:blipFill>
        <p:spPr>
          <a:xfrm>
            <a:off x="-13083" y="188640"/>
            <a:ext cx="9157083" cy="5517232"/>
          </a:xfrm>
        </p:spPr>
      </p:pic>
    </p:spTree>
    <p:extLst>
      <p:ext uri="{BB962C8B-B14F-4D97-AF65-F5344CB8AC3E}">
        <p14:creationId xmlns:p14="http://schemas.microsoft.com/office/powerpoint/2010/main" val="379795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5975" y="181349"/>
            <a:ext cx="8208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>
                <a:solidFill>
                  <a:schemeClr val="accent5"/>
                </a:solidFill>
              </a:rPr>
              <a:t>What is a Annual Public Health Report?</a:t>
            </a:r>
            <a:endParaRPr lang="en-GB" sz="2800" b="1" dirty="0">
              <a:solidFill>
                <a:schemeClr val="accent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0" y="704569"/>
            <a:ext cx="878497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Director </a:t>
            </a:r>
            <a:r>
              <a:rPr lang="en-GB" sz="2800" dirty="0"/>
              <a:t>of Public Health </a:t>
            </a:r>
            <a:r>
              <a:rPr lang="en-GB" sz="2800" dirty="0" smtClean="0"/>
              <a:t>(DPH) has </a:t>
            </a:r>
            <a:r>
              <a:rPr lang="en-GB" sz="2800" dirty="0"/>
              <a:t>a statutory duty to write an Annual Public Health </a:t>
            </a:r>
            <a:r>
              <a:rPr lang="en-GB" sz="2800" dirty="0" smtClean="0"/>
              <a:t>Report.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To detail the state </a:t>
            </a:r>
            <a:r>
              <a:rPr lang="en-GB" sz="2800" dirty="0"/>
              <a:t>of health within </a:t>
            </a:r>
            <a:r>
              <a:rPr lang="en-GB" sz="2800" dirty="0" smtClean="0"/>
              <a:t>the local population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Report is independent view of the DPH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Can highlight a specific issue, act as advocacy for the health of the population.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Aimed at variety of audiences (and general lay audience)</a:t>
            </a:r>
          </a:p>
          <a:p>
            <a:endParaRPr lang="en-GB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29997">
            <a:off x="4856549" y="4049732"/>
            <a:ext cx="3340730" cy="218743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98713" y="4387617"/>
            <a:ext cx="4233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Looking Through a Public Health Lens</a:t>
            </a:r>
          </a:p>
          <a:p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6298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5"/>
          <a:stretch/>
        </p:blipFill>
        <p:spPr>
          <a:xfrm>
            <a:off x="11427" y="188640"/>
            <a:ext cx="9058539" cy="6089983"/>
          </a:xfrm>
        </p:spPr>
      </p:pic>
    </p:spTree>
    <p:extLst>
      <p:ext uri="{BB962C8B-B14F-4D97-AF65-F5344CB8AC3E}">
        <p14:creationId xmlns:p14="http://schemas.microsoft.com/office/powerpoint/2010/main" val="325123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1896" y="42934"/>
            <a:ext cx="864096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solidFill>
                  <a:srgbClr val="00B0F0"/>
                </a:solidFill>
              </a:rPr>
              <a:t>Key Messages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Need to live healthier - not just longer lives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Benefits need to be felt by all </a:t>
            </a:r>
            <a:r>
              <a:rPr lang="en-GB" sz="2800" dirty="0" smtClean="0"/>
              <a:t>– West Sussex has considerable inequalities in health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400" dirty="0" smtClean="0"/>
              <a:t>Life expectancy is 7.6 years lower for men in the most deprived areas (compared with least deprived areas) and 6.4 years lower for women.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400" dirty="0" smtClean="0"/>
              <a:t>At county level 1 in 10 children live in poverty but in the most deprived areas this is 1 in 3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Public Health is everyone’s business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/>
              <a:t>Health is not just about Healthcare</a:t>
            </a:r>
          </a:p>
        </p:txBody>
      </p:sp>
    </p:spTree>
    <p:extLst>
      <p:ext uri="{BB962C8B-B14F-4D97-AF65-F5344CB8AC3E}">
        <p14:creationId xmlns:p14="http://schemas.microsoft.com/office/powerpoint/2010/main" val="2475409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6" t="28635" r="1666" b="7101"/>
          <a:stretch/>
        </p:blipFill>
        <p:spPr>
          <a:xfrm>
            <a:off x="141716" y="260648"/>
            <a:ext cx="8892481" cy="630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2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 t="16354" r="1429" b="7773"/>
          <a:stretch/>
        </p:blipFill>
        <p:spPr>
          <a:xfrm>
            <a:off x="683568" y="88302"/>
            <a:ext cx="7200800" cy="660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0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4" b="46500"/>
          <a:stretch/>
        </p:blipFill>
        <p:spPr>
          <a:xfrm>
            <a:off x="41853" y="908720"/>
            <a:ext cx="8601108" cy="561662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3879" y="156281"/>
            <a:ext cx="8568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A Whole Systems Approach to Public Health</a:t>
            </a:r>
            <a:endParaRPr lang="en-GB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" t="28130" r="58689" b="61103"/>
          <a:stretch/>
        </p:blipFill>
        <p:spPr>
          <a:xfrm>
            <a:off x="4571999" y="617070"/>
            <a:ext cx="4443021" cy="89419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9618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0"/>
          <a:stretch/>
        </p:blipFill>
        <p:spPr>
          <a:xfrm>
            <a:off x="182948" y="836712"/>
            <a:ext cx="8964433" cy="5904656"/>
          </a:xfrm>
        </p:spPr>
      </p:pic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" t="4329" r="52213" b="80759"/>
          <a:stretch/>
        </p:blipFill>
        <p:spPr>
          <a:xfrm>
            <a:off x="173832" y="137794"/>
            <a:ext cx="2906486" cy="674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" t="46971" r="75595" b="41925"/>
          <a:stretch/>
        </p:blipFill>
        <p:spPr>
          <a:xfrm>
            <a:off x="3275853" y="137794"/>
            <a:ext cx="1785257" cy="71845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148064" y="166698"/>
            <a:ext cx="3865714" cy="617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For each case study…why it is important…..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7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22"/>
          <a:stretch/>
        </p:blipFill>
        <p:spPr>
          <a:xfrm>
            <a:off x="0" y="1124744"/>
            <a:ext cx="9144000" cy="540160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43508" y="188640"/>
            <a:ext cx="8856984" cy="617105"/>
          </a:xfrm>
        </p:spPr>
        <p:txBody>
          <a:bodyPr>
            <a:normAutofit fontScale="90000"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….for each case study, 3 examples of effective action at individual</a:t>
            </a:r>
            <a:r>
              <a:rPr lang="en-GB" sz="2000" b="1" dirty="0">
                <a:solidFill>
                  <a:srgbClr val="00B0F0"/>
                </a:solidFill>
              </a:rPr>
              <a:t>, community and population </a:t>
            </a:r>
            <a:r>
              <a:rPr lang="en-GB" sz="2000" b="1" dirty="0" smtClean="0">
                <a:solidFill>
                  <a:srgbClr val="00B0F0"/>
                </a:solidFill>
              </a:rPr>
              <a:t>levels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05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05"/>
          <a:stretch/>
        </p:blipFill>
        <p:spPr>
          <a:xfrm>
            <a:off x="0" y="617375"/>
            <a:ext cx="9158163" cy="6240625"/>
          </a:xfr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9512" y="0"/>
            <a:ext cx="8229600" cy="617105"/>
          </a:xfrm>
        </p:spPr>
        <p:txBody>
          <a:bodyPr>
            <a:normAutofit/>
          </a:bodyPr>
          <a:lstStyle/>
          <a:p>
            <a:pPr algn="l"/>
            <a:r>
              <a:rPr lang="en-GB" sz="2000" b="1" dirty="0" smtClean="0">
                <a:solidFill>
                  <a:srgbClr val="00B0F0"/>
                </a:solidFill>
              </a:rPr>
              <a:t>Co-benefits…..</a:t>
            </a:r>
            <a:endParaRPr lang="en-GB" sz="20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18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SMeta2010Field xmlns="http://schemas.microsoft.com/sharepoint/v3">73b15636-11f4-4903-bf91-6657e7813267;2019-03-13 15:20:08;AUTOCLASSIFIED;WSCC Category:2019-03-13 15:20:08|False||AUTOCLASSIFIED|2019-03-13 15:20:08|UNDEFINED|00000000-0000-0000-0000-000000000000;False</CSMeta2010Field>
    <j5da7913ca98450ab299b9b62231058f xmlns="1209568c-8f7e-4a25-939e-4f22fd0c2b25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Community:Public Health</TermName>
          <TermId xmlns="http://schemas.microsoft.com/office/infopath/2007/PartnerControls">8f257a8a-2d06-48ff-b133-e6805a4f9da7</TermId>
        </TermInfo>
        <TermInfo xmlns="http://schemas.microsoft.com/office/infopath/2007/PartnerControls">
          <TermName xmlns="http://schemas.microsoft.com/office/infopath/2007/PartnerControls">Community:Health</TermName>
          <TermId xmlns="http://schemas.microsoft.com/office/infopath/2007/PartnerControls">078337a1-f6dd-4abe-a82e-cb20356222c1</TermId>
        </TermInfo>
        <TermInfo xmlns="http://schemas.microsoft.com/office/infopath/2007/PartnerControls">
          <TermName xmlns="http://schemas.microsoft.com/office/infopath/2007/PartnerControls">Community:Public Health:Socioeconomic determinants of Health:Inequalities</TermName>
          <TermId xmlns="http://schemas.microsoft.com/office/infopath/2007/PartnerControls">7455d5b7-b020-479e-bfcd-7268cea7fe7a</TermId>
        </TermInfo>
      </Terms>
    </j5da7913ca98450ab299b9b62231058f>
    <TaxCatchAll xmlns="1209568c-8f7e-4a25-939e-4f22fd0c2b25">
      <Value>10</Value>
      <Value>54</Value>
      <Value>233</Value>
    </TaxCatchAll>
  </documentManagement>
</p:properties>
</file>

<file path=customXml/item3.xml><?xml version="1.0" encoding="utf-8"?>
<?mso-contentType ?>
<SharedContentType xmlns="Microsoft.SharePoint.Taxonomy.ContentTypeSync" SourceId="73f0a195-02ac-4a72-b655-6664c0f36d60" ContentTypeId="0x01010008FB9B3217D433459C91B5CF793C1D79" PreviousValue="false"/>
</file>

<file path=customXml/item4.xml><?xml version="1.0" encoding="utf-8"?>
<?mso-contentType ?>
<spe:Receivers xmlns:spe="http://schemas.microsoft.com/sharepoint/events">
  <Receiver>
    <Name>ItemUpdatedEventHandlerForConceptSearch</Name>
    <Synchronization>Asynchronous</Synchronization>
    <Type>10002</Type>
    <SequenceNumber>10001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ItemCheckedInEventHandlerForConceptSearch</Name>
    <Synchronization>Asynchronous</Synchronization>
    <Type>10004</Type>
    <SequenceNumber>10002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ItemUncheckedOutEventHandlerForConceptSearch</Name>
    <Synchronization>Asynchronous</Synchronization>
    <Type>10006</Type>
    <SequenceNumber>10003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ItemAddedEventHandlerForConceptSearch</Name>
    <Synchronization>Asynchronous</Synchronization>
    <Type>10001</Type>
    <SequenceNumber>10004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ItemFileMovedEventHandlerForConceptSearch</Name>
    <Synchronization>Asynchronous</Synchronization>
    <Type>10009</Type>
    <SequenceNumber>10005</SequenceNumber>
    <Assembly>conceptSearching.Sharepoint.ContentTypes2010, Version=1.0.0.0, Culture=neutral, PublicKeyToken=858f8f13980e4745</Assembly>
    <Class>conceptSearching.Sharepoint.ContentTypes2010.CSHandleEvent</Class>
    <Data/>
    <Filter/>
  </Receiver>
  <Receiver>
    <Name>ItemDeletedEventHandlerForConceptSearch</Name>
    <Synchronization>Asynchronous</Synchronization>
    <Type>10003</Type>
    <SequenceNumber>10006</SequenceNumber>
    <Assembly>conceptSearching.Sharepoint.ContentTypes2010, Version=1.0.0.0, Culture=neutral, PublicKeyToken=858f8f13980e4745</Assembly>
    <Class>conceptSearching.Sharepoint.ContentTypes2010.CSHandleEvent</Class>
    <Data/>
    <Filter/>
  </Receiver>
</spe:Receiver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WSCC Document" ma:contentTypeID="0x01010008FB9B3217D433459C91B5CF793C1D79006DC92EA8DE6DA74DB037881B925BEA16" ma:contentTypeVersion="0" ma:contentTypeDescription="" ma:contentTypeScope="" ma:versionID="54519bc4ac44502683913ce527a098f1">
  <xsd:schema xmlns:xsd="http://www.w3.org/2001/XMLSchema" xmlns:xs="http://www.w3.org/2001/XMLSchema" xmlns:p="http://schemas.microsoft.com/office/2006/metadata/properties" xmlns:ns1="http://schemas.microsoft.com/sharepoint/v3" xmlns:ns2="1209568c-8f7e-4a25-939e-4f22fd0c2b25" targetNamespace="http://schemas.microsoft.com/office/2006/metadata/properties" ma:root="true" ma:fieldsID="f04673fdb785c505355dc3028254dfa8" ns1:_="" ns2:_="">
    <xsd:import namespace="http://schemas.microsoft.com/sharepoint/v3"/>
    <xsd:import namespace="1209568c-8f7e-4a25-939e-4f22fd0c2b25"/>
    <xsd:element name="properties">
      <xsd:complexType>
        <xsd:sequence>
          <xsd:element name="documentManagement">
            <xsd:complexType>
              <xsd:all>
                <xsd:element ref="ns2:j5da7913ca98450ab299b9b62231058f" minOccurs="0"/>
                <xsd:element ref="ns2:TaxCatchAll" minOccurs="0"/>
                <xsd:element ref="ns2:TaxCatchAllLabel" minOccurs="0"/>
                <xsd:element ref="ns1:CSMeta2010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CSMeta2010Field" ma:index="12" nillable="true" ma:displayName="Classification Status" ma:internalName="CSMeta2010Field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09568c-8f7e-4a25-939e-4f22fd0c2b25" elementFormDefault="qualified">
    <xsd:import namespace="http://schemas.microsoft.com/office/2006/documentManagement/types"/>
    <xsd:import namespace="http://schemas.microsoft.com/office/infopath/2007/PartnerControls"/>
    <xsd:element name="j5da7913ca98450ab299b9b62231058f" ma:index="8" nillable="true" ma:taxonomy="true" ma:internalName="j5da7913ca98450ab299b9b62231058f" ma:taxonomyFieldName="WSCC_x0020_Category" ma:displayName="WSCC Category" ma:default="" ma:fieldId="{35da7913-ca98-450a-b299-b9b62231058f}" ma:taxonomyMulti="true" ma:sspId="73f0a195-02ac-4a72-b655-6664c0f36d60" ma:termSetId="7de65220-e004-4a12-a7da-04480380f20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9087b8a5-b7c0-4e33-b356-9d62bce29a4a}" ma:internalName="TaxCatchAll" ma:showField="CatchAllData" ma:web="ed03de46-a594-4457-9414-413b168f40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9087b8a5-b7c0-4e33-b356-9d62bce29a4a}" ma:internalName="TaxCatchAllLabel" ma:readOnly="true" ma:showField="CatchAllDataLabel" ma:web="ed03de46-a594-4457-9414-413b168f40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6C0608-F866-49AB-A080-FE893842670A}"/>
</file>

<file path=customXml/itemProps2.xml><?xml version="1.0" encoding="utf-8"?>
<ds:datastoreItem xmlns:ds="http://schemas.openxmlformats.org/officeDocument/2006/customXml" ds:itemID="{168F3D94-B36E-434D-930C-EA866C4601D4}"/>
</file>

<file path=customXml/itemProps3.xml><?xml version="1.0" encoding="utf-8"?>
<ds:datastoreItem xmlns:ds="http://schemas.openxmlformats.org/officeDocument/2006/customXml" ds:itemID="{DA63B7C8-CC99-4F32-816E-55B41A3AB7E4}"/>
</file>

<file path=customXml/itemProps4.xml><?xml version="1.0" encoding="utf-8"?>
<ds:datastoreItem xmlns:ds="http://schemas.openxmlformats.org/officeDocument/2006/customXml" ds:itemID="{BA55C50F-2934-470A-86B3-33F78721C871}"/>
</file>

<file path=customXml/itemProps5.xml><?xml version="1.0" encoding="utf-8"?>
<ds:datastoreItem xmlns:ds="http://schemas.openxmlformats.org/officeDocument/2006/customXml" ds:itemID="{730EAA9E-3BC8-413D-885A-21526308AAC4}"/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632</TotalTime>
  <Words>248</Words>
  <Application>Microsoft Office PowerPoint</Application>
  <PresentationFormat>On-screen Show (4:3)</PresentationFormat>
  <Paragraphs>32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….for each case study, 3 examples of effective action at individual, community and population levels</vt:lpstr>
      <vt:lpstr>Co-benefits…..</vt:lpstr>
      <vt:lpstr>….what is happening locally?</vt:lpstr>
      <vt:lpstr>Example 2 – Falls and Fractures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WSCC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Jacqueline Clay</dc:creator>
  <cp:lastModifiedBy>Jacqueline Clay</cp:lastModifiedBy>
  <cp:revision>23</cp:revision>
  <dcterms:created xsi:type="dcterms:W3CDTF">2018-10-30T12:12:10Z</dcterms:created>
  <dcterms:modified xsi:type="dcterms:W3CDTF">2019-02-21T09:58:15Z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0x01010008FB9B3217D433459C91B5CF793C1D79006DC92EA8DE6DA74DB037881B925BEA16</vt:lpwstr>
  </property>
  <property fmtid="{D5CDD505-2E9C-101B-9397-08002B2CF9AE}" pid="3" name="WSCC Category">
    <vt:lpwstr>10;#Community:Public Health|8f257a8a-2d06-48ff-b133-e6805a4f9da7;#54;#Community:Health|078337a1-f6dd-4abe-a82e-cb20356222c1;#233;#Community:Public Health:Socioeconomic determinants of Health:Inequalities|7455d5b7-b020-479e-bfcd-7268cea7fe7a</vt:lpwstr>
  </property>
</Properties>
</file>

<file path=docProps/thumbnail.jpeg>
</file>